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398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576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833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10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950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225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23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79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4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881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67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30CAAD-2984-4DD7-9A40-06BAD4E2280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F6C57-DC58-4747-B0B4-C5EEF62F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29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112" y="357187"/>
            <a:ext cx="9629775" cy="614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136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141" y="334500"/>
            <a:ext cx="9744075" cy="623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49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482" y="441526"/>
            <a:ext cx="9772650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403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430" y="319001"/>
            <a:ext cx="9763125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026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144" y="303587"/>
            <a:ext cx="9744075" cy="626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070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487" y="300037"/>
            <a:ext cx="9725025" cy="62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530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" y="282199"/>
            <a:ext cx="97536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534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575" y="315450"/>
            <a:ext cx="975360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241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784" y="271462"/>
            <a:ext cx="9734550" cy="631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73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487" y="442912"/>
            <a:ext cx="9725025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744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012" y="252412"/>
            <a:ext cx="970597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60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587" y="347662"/>
            <a:ext cx="9648825" cy="61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598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462" y="319087"/>
            <a:ext cx="9363075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79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12" y="400050"/>
            <a:ext cx="9477375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270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737" y="352425"/>
            <a:ext cx="9534525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02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162" y="400050"/>
            <a:ext cx="9591675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59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25" y="395287"/>
            <a:ext cx="9429750" cy="60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209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487" y="-233363"/>
            <a:ext cx="9725025" cy="73247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3291" y="5926975"/>
            <a:ext cx="1878070" cy="128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914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76225"/>
            <a:ext cx="9448800" cy="630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795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Gemalto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Manchanda Jatin</dc:creator>
  <cp:lastModifiedBy>Manchanda Jatin</cp:lastModifiedBy>
  <cp:revision>3</cp:revision>
  <dcterms:created xsi:type="dcterms:W3CDTF">2023-02-01T10:47:39Z</dcterms:created>
  <dcterms:modified xsi:type="dcterms:W3CDTF">2023-02-01T10:54:24Z</dcterms:modified>
</cp:coreProperties>
</file>

<file path=docProps/thumbnail.jpeg>
</file>